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Кузнецов" initials="АК" lastIdx="1" clrIdx="0">
    <p:extLst>
      <p:ext uri="{19B8F6BF-5375-455C-9EA6-DF929625EA0E}">
        <p15:presenceInfo xmlns:p15="http://schemas.microsoft.com/office/powerpoint/2012/main" userId="036a287c5da682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21T10:08:29.603" idx="1">
    <p:pos x="7672" y="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C326C-435F-4D52-A5C0-FACEA24E0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191A4E-75CA-47C4-B968-798B0108F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19A622-FF54-4A3A-9638-9B43231A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93058-79EA-4C7C-A4F8-80BE1A22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1E4762-B848-4C99-B05C-4214747E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6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65C8E-4F21-4A8A-9BF7-7BF65A84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F9D1CD-DBAC-45EA-9C4B-3BE9EEF14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8C46-1DB2-4448-B2BC-81E6EA38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9017F-62FE-4409-A290-82784DE9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7CE718-2FAD-4B43-B9B2-08DDB69B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2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9B6F65-F7B0-4C14-B5EC-4941580E94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5AC1B3-B05F-4245-8022-16F79785D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E7FA50-CDC6-4945-9E4A-E6223272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E0CA52-9EB5-4C8D-98F6-7E31FACF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0D7ED-B860-4DDB-8469-04E11C6C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9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8230C-4B74-4FF5-A9DD-FC3D16D3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3547C9-AE40-464F-A9D6-E0FE458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A49641-4B1E-45CB-8058-1A25A16C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D22F38-D05E-42A9-BFF0-55F8188FF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C9F1F0-3CD6-4E4C-8392-0C0A17D4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0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032C-C488-4735-8A8A-842CFF9B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BE40C4-CE0E-449A-B7BB-88CAABA1F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6AE095-3513-4D5B-8255-1CC73D71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E0A485-AF94-4927-9015-9C9131D9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E07DD6-E06B-4A59-855C-84DF45B5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7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9797E-ED72-403D-8184-635B121E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DFC32-2D5A-4F61-A52C-B57D4B8E2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072B73-9924-4B03-8A62-F5B929578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1DAA38-6654-4239-A0E9-BC2A016F3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AD4C44-F228-48FB-BBF2-5AD641F0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E80D56-87AA-4AF0-A403-A997F41E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7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CE08D-3417-4738-B6FC-9C3D15B7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70F0DF-16C1-4F5E-8C0A-DE2D8E40E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5D0C8D-028B-4E17-9E64-E96C9B95A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B59E90-729A-4ADA-A95D-A28626D63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A087D1-3CF6-45D5-A2D7-13DC32E27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BF447A-5430-4A62-BB15-6CB8DD5A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FF2438-7FCE-445F-8E8B-3EF2A3A8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FF4216-75D3-4BE4-8F39-A06BB6FE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7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EDD1E-9B00-4739-9E7E-8E6591D9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3B30E1-30E9-4B2E-878A-9142B538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DEA161-C1F7-4912-8FA3-AEBF99C0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E330DB-D568-4DC1-A4C7-18FF6287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7272AF-D410-4971-9604-1E96AAC0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51C9F0-A375-469D-BF7F-B5101002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176C63-39AB-4059-AC8C-DECC2F92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1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C1680-1A72-4948-A293-C861E8B5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2D9B97-B0C5-4836-AED6-E20C1E52A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674FF8-E025-4960-B14E-30742A8D6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621036-3A9A-4F2C-BC5C-CEA92C06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C293E4-CF92-4D1C-B41A-03A3BBB3F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E03903-ACF5-431D-B21C-76C74BDE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54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F2147-D57E-4053-940E-15771B0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DB8DAA-7491-40EC-B5CF-DF2DE68B8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193483-606F-4DB7-9478-F38CF5C9E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01C342-E1F1-47EA-BF44-8DAB8E84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C47555-E670-4EB6-BA24-EAA433B9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ACEFF7-FE07-4D29-8597-304BA61A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88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763A1-B61A-4746-A483-875BA765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66AEB3-1268-4994-A676-5E99BDA19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95266-6446-45C8-AA31-455BD7B2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3FC7F6-3257-4C43-B3EC-D43915B86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831ED8-3306-4B52-BA8A-2464EE0D6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7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AA1CDB-644A-B7DB-4A2E-315FD84967D5}"/>
              </a:ext>
            </a:extLst>
          </p:cNvPr>
          <p:cNvSpPr txBox="1"/>
          <p:nvPr/>
        </p:nvSpPr>
        <p:spPr>
          <a:xfrm>
            <a:off x="603682" y="2485748"/>
            <a:ext cx="1114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по дисциплине «ОД.04 Иностранный язык»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9B522-8451-52C4-E7C2-BD1BF779F2C1}"/>
              </a:ext>
            </a:extLst>
          </p:cNvPr>
          <p:cNvSpPr txBox="1"/>
          <p:nvPr/>
        </p:nvSpPr>
        <p:spPr>
          <a:xfrm>
            <a:off x="1207363" y="3008968"/>
            <a:ext cx="6090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54.01.20 «Графический дизайнер»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83B82-0CFA-7284-0FBB-6390C750EC0A}"/>
              </a:ext>
            </a:extLst>
          </p:cNvPr>
          <p:cNvSpPr txBox="1"/>
          <p:nvPr/>
        </p:nvSpPr>
        <p:spPr>
          <a:xfrm>
            <a:off x="1207363" y="3409078"/>
            <a:ext cx="2689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(первый год обучения)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2EE2E2-A4DE-47E7-B9BA-1C7707F2594C}"/>
              </a:ext>
            </a:extLst>
          </p:cNvPr>
          <p:cNvSpPr/>
          <p:nvPr/>
        </p:nvSpPr>
        <p:spPr>
          <a:xfrm>
            <a:off x="7332452" y="5111708"/>
            <a:ext cx="46727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Н.А., преподаватель английского языка, первая квалификационная категория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CB1B3-F120-47ED-B252-425987F4C16E}"/>
              </a:ext>
            </a:extLst>
          </p:cNvPr>
          <p:cNvSpPr txBox="1"/>
          <p:nvPr/>
        </p:nvSpPr>
        <p:spPr>
          <a:xfrm>
            <a:off x="4944427" y="6452558"/>
            <a:ext cx="119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83025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6038F-90CE-B6B5-D157-24FD481D658E}"/>
              </a:ext>
            </a:extLst>
          </p:cNvPr>
          <p:cNvSpPr txBox="1"/>
          <p:nvPr/>
        </p:nvSpPr>
        <p:spPr>
          <a:xfrm>
            <a:off x="3355759" y="559293"/>
            <a:ext cx="5832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Clichés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14BB1-5ABB-FCF2-0E79-27953F9DAE1C}"/>
              </a:ext>
            </a:extLst>
          </p:cNvPr>
          <p:cNvSpPr txBox="1"/>
          <p:nvPr/>
        </p:nvSpPr>
        <p:spPr>
          <a:xfrm>
            <a:off x="1633491" y="1817328"/>
            <a:ext cx="22286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first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Firstly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that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448E0-7C03-A983-E46A-918DFD0B7B49}"/>
              </a:ext>
            </a:extLst>
          </p:cNvPr>
          <p:cNvSpPr txBox="1"/>
          <p:nvPr/>
        </p:nvSpPr>
        <p:spPr>
          <a:xfrm>
            <a:off x="4882718" y="1817328"/>
            <a:ext cx="32936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short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Skip the details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beginning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honest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6F5E4-AA9F-12B4-4AF7-ED9D36E452B1}"/>
              </a:ext>
            </a:extLst>
          </p:cNvPr>
          <p:cNvSpPr txBox="1"/>
          <p:nvPr/>
        </p:nvSpPr>
        <p:spPr>
          <a:xfrm>
            <a:off x="8966447" y="1817328"/>
            <a:ext cx="219278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way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last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end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50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D72EA1-5778-6896-D663-8D1354A53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62" y="1383290"/>
            <a:ext cx="3902677" cy="24845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F96F31-9F0A-2B8C-3D61-F7B0E78DC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64" y="1363315"/>
            <a:ext cx="3336376" cy="25035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A3AF2E-A454-2A43-A7FE-9187D0266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06" y="1376375"/>
            <a:ext cx="2486621" cy="24866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D1B212E-E755-3C09-ACB8-D1B85EB85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62" y="3862996"/>
            <a:ext cx="3601439" cy="24655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A879FE-F841-D7F6-DDF9-DA62ADBC24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01" y="3847852"/>
            <a:ext cx="2495858" cy="24958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46DEEF0-0FB0-0D66-460D-10512CE2C2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59" y="3832709"/>
            <a:ext cx="3743787" cy="24958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A5DCBA-742B-EB34-6EA7-F92B12F76946}"/>
              </a:ext>
            </a:extLst>
          </p:cNvPr>
          <p:cNvSpPr txBox="1"/>
          <p:nvPr/>
        </p:nvSpPr>
        <p:spPr>
          <a:xfrm>
            <a:off x="1953086" y="514291"/>
            <a:ext cx="878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these photos? What are these people doing?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do we usually do it: on weekdays or at weekends?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5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39555E-2C62-8014-A53C-FBFB4266D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1" y="1509664"/>
            <a:ext cx="4329344" cy="28855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87C4A2-92FE-0FD1-19A1-CAD7F3EC78C6}"/>
              </a:ext>
            </a:extLst>
          </p:cNvPr>
          <p:cNvSpPr txBox="1"/>
          <p:nvPr/>
        </p:nvSpPr>
        <p:spPr>
          <a:xfrm>
            <a:off x="4128117" y="683581"/>
            <a:ext cx="508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Indefinite Tense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9602A-09B8-FBA0-CA08-38941176ED3B}"/>
              </a:ext>
            </a:extLst>
          </p:cNvPr>
          <p:cNvSpPr txBox="1"/>
          <p:nvPr/>
        </p:nvSpPr>
        <p:spPr>
          <a:xfrm>
            <a:off x="4829451" y="1766656"/>
            <a:ext cx="712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my design projects on weekdays.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her design projects on weekdays.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6BD364-4DEA-C43F-0239-178687AEF5CC}"/>
              </a:ext>
            </a:extLst>
          </p:cNvPr>
          <p:cNvSpPr txBox="1"/>
          <p:nvPr/>
        </p:nvSpPr>
        <p:spPr>
          <a:xfrm>
            <a:off x="4829451" y="3157507"/>
            <a:ext cx="8129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work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my design projects at weekends.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work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her design projects at weekends.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62C48-4DF8-AB1B-D965-57719AF2CA69}"/>
              </a:ext>
            </a:extLst>
          </p:cNvPr>
          <p:cNvSpPr txBox="1"/>
          <p:nvPr/>
        </p:nvSpPr>
        <p:spPr>
          <a:xfrm>
            <a:off x="408373" y="5007006"/>
            <a:ext cx="11092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your design projects at weekends? – Yes, I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No, I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her design projects at weekends? – Yes, she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No, she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4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05D402-4562-BC74-9526-02DC5DCED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15" y="3827263"/>
            <a:ext cx="4010117" cy="2673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3F2488-038B-85F4-4FBC-D40F609D58D5}"/>
              </a:ext>
            </a:extLst>
          </p:cNvPr>
          <p:cNvSpPr txBox="1"/>
          <p:nvPr/>
        </p:nvSpPr>
        <p:spPr>
          <a:xfrm>
            <a:off x="3888419" y="896646"/>
            <a:ext cx="4625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Adverbs of frequency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91AAF-14B3-9951-AA49-E3530CF29840}"/>
              </a:ext>
            </a:extLst>
          </p:cNvPr>
          <p:cNvSpPr txBox="1"/>
          <p:nvPr/>
        </p:nvSpPr>
        <p:spPr>
          <a:xfrm>
            <a:off x="878889" y="1722268"/>
            <a:ext cx="1072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always, often, usually, sometimes, rarely, never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9DAB8-E100-9C28-E66D-6C2D307716E5}"/>
              </a:ext>
            </a:extLst>
          </p:cNvPr>
          <p:cNvSpPr txBox="1"/>
          <p:nvPr/>
        </p:nvSpPr>
        <p:spPr>
          <a:xfrm>
            <a:off x="798991" y="3364638"/>
            <a:ext cx="577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late for meetings with clients.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E3AA8-B729-C16C-A27A-0C242110DDCC}"/>
              </a:ext>
            </a:extLst>
          </p:cNvPr>
          <p:cNvSpPr txBox="1"/>
          <p:nvPr/>
        </p:nvSpPr>
        <p:spPr>
          <a:xfrm>
            <a:off x="798990" y="2636668"/>
            <a:ext cx="754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meets with clients on Tuesdays and Thursdays.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1DA4B4-3FFA-4FEB-4A8A-7DC3F61AB712}"/>
              </a:ext>
            </a:extLst>
          </p:cNvPr>
          <p:cNvSpPr txBox="1"/>
          <p:nvPr/>
        </p:nvSpPr>
        <p:spPr>
          <a:xfrm>
            <a:off x="798990" y="4252404"/>
            <a:ext cx="5834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doesn’t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meetings with clients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evenings.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9BB77B-4B14-31E5-F006-6637A231B1D8}"/>
              </a:ext>
            </a:extLst>
          </p:cNvPr>
          <p:cNvSpPr txBox="1"/>
          <p:nvPr/>
        </p:nvSpPr>
        <p:spPr>
          <a:xfrm>
            <a:off x="3737499" y="843379"/>
            <a:ext cx="519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Prepositions of time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CC6EB0-9928-04AD-6F55-BB087ADF7262}"/>
              </a:ext>
            </a:extLst>
          </p:cNvPr>
          <p:cNvSpPr txBox="1"/>
          <p:nvPr/>
        </p:nvSpPr>
        <p:spPr>
          <a:xfrm>
            <a:off x="1083076" y="1766656"/>
            <a:ext cx="170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EDAB40-3028-5AA1-DBBB-066C04C6D4CD}"/>
              </a:ext>
            </a:extLst>
          </p:cNvPr>
          <p:cNvSpPr txBox="1"/>
          <p:nvPr/>
        </p:nvSpPr>
        <p:spPr>
          <a:xfrm>
            <a:off x="692458" y="2956264"/>
            <a:ext cx="3781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days of week: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Monday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weekdays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Monday morning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02547-4B22-1F2D-5258-DF493F3F6AE8}"/>
              </a:ext>
            </a:extLst>
          </p:cNvPr>
          <p:cNvSpPr txBox="1"/>
          <p:nvPr/>
        </p:nvSpPr>
        <p:spPr>
          <a:xfrm>
            <a:off x="5779363" y="1766656"/>
            <a:ext cx="82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8B11EF-EFA2-0B5D-AD34-7A4F95D828E1}"/>
              </a:ext>
            </a:extLst>
          </p:cNvPr>
          <p:cNvSpPr txBox="1"/>
          <p:nvPr/>
        </p:nvSpPr>
        <p:spPr>
          <a:xfrm>
            <a:off x="5264457" y="2956264"/>
            <a:ext cx="2574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morning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afternoon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evening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8FD1C0-B128-85F4-0961-A140F924E428}"/>
              </a:ext>
            </a:extLst>
          </p:cNvPr>
          <p:cNvSpPr txBox="1"/>
          <p:nvPr/>
        </p:nvSpPr>
        <p:spPr>
          <a:xfrm>
            <a:off x="9348186" y="1766656"/>
            <a:ext cx="164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12DB5-BF30-B4E0-07E4-9D26A01193AD}"/>
              </a:ext>
            </a:extLst>
          </p:cNvPr>
          <p:cNvSpPr txBox="1"/>
          <p:nvPr/>
        </p:nvSpPr>
        <p:spPr>
          <a:xfrm>
            <a:off x="8975665" y="2956264"/>
            <a:ext cx="2574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time: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o’clock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weekend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night,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noon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7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F774E8-EEAA-A4C8-6DA7-08D7C253C85E}"/>
              </a:ext>
            </a:extLst>
          </p:cNvPr>
          <p:cNvSpPr txBox="1"/>
          <p:nvPr/>
        </p:nvSpPr>
        <p:spPr>
          <a:xfrm>
            <a:off x="3817397" y="1225119"/>
            <a:ext cx="506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Grammar exercise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B535E-307C-5FF0-CCE0-52BCB5C115D9}"/>
              </a:ext>
            </a:extLst>
          </p:cNvPr>
          <p:cNvSpPr txBox="1"/>
          <p:nvPr/>
        </p:nvSpPr>
        <p:spPr>
          <a:xfrm>
            <a:off x="2672179" y="2308194"/>
            <a:ext cx="8167456" cy="2763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the mistakes in the following sentences and correct them: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He checks his emails on about 11 a.m.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We usually meets with our clients online.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How often does you have tight deadlines?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At Tuesdays I work on my blog content.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They doesn’t like the idea of this design project.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Mike doesn’t like face-to-face meetings with clients, that is why he often does it.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978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51600D-6DF8-6863-7E2A-0E8D88D09F41}"/>
              </a:ext>
            </a:extLst>
          </p:cNvPr>
          <p:cNvSpPr txBox="1"/>
          <p:nvPr/>
        </p:nvSpPr>
        <p:spPr>
          <a:xfrm>
            <a:off x="834501" y="745724"/>
            <a:ext cx="988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and find word expressions describing a working day of a graphic designer: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01217-D53D-4949-E5B6-56393B338FCE}"/>
              </a:ext>
            </a:extLst>
          </p:cNvPr>
          <p:cNvSpPr txBox="1"/>
          <p:nvPr/>
        </p:nvSpPr>
        <p:spPr>
          <a:xfrm>
            <a:off x="1098405" y="1473693"/>
            <a:ext cx="1036266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working day of a freelance graphic designer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Hello! My name is Alaina O'Neal and I’m a freelance graphic designer. Here’s a look at my work day, a day in the life of a graphic designer.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From Monday to Friday, I wake up at 9:30 am. I spend about 20 minutes getting ready and then make some coffee and have breakfast. After that it’s time to start the day.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At 10 o’clock I switch on my laptop, check my emails and social media for messages from clients. Sometimes I begin the day and know exactly what I need to work on. But sometimes, I need to decide which project has priority.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 usually start my work with doing edits of actual projects, because they are faster than starting a whole new design project. My projects include creating visually pleased logos, posters, flyers, billboards, product packaging, business cards and other marketing materials. Before doing a computer layout I have to draw sketches by hand.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At about 2 pm I work on my blog content while having lunch. Further, I make some calls to my clients for making appointments or discussing project details. I seldom meet with clients face-to-face, most of them prefer online meetings.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After lunch I sometimes monitor different websites for new clients and orders.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 try to wrap up all my work day by about 7 pm and spend evening with my family, of course, if I’m not on a tight deadline. If I’m feeling inspired, I might work on a side project when my whole family is already asleep. I’ve always been a night owl. And being a freelance graphic designer gives me the flexibility to choose my own schedule.</a:t>
            </a:r>
          </a:p>
        </p:txBody>
      </p:sp>
    </p:spTree>
    <p:extLst>
      <p:ext uri="{BB962C8B-B14F-4D97-AF65-F5344CB8AC3E}">
        <p14:creationId xmlns:p14="http://schemas.microsoft.com/office/powerpoint/2010/main" val="201751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472D55-1DB2-5437-3DCB-D70D4D009E72}"/>
              </a:ext>
            </a:extLst>
          </p:cNvPr>
          <p:cNvSpPr txBox="1"/>
          <p:nvPr/>
        </p:nvSpPr>
        <p:spPr>
          <a:xfrm>
            <a:off x="852256" y="1020932"/>
            <a:ext cx="10007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Listen to the advice column and then name </a:t>
            </a:r>
            <a:r>
              <a:rPr lang="en-US" sz="2400" b="1" i="1" u="sng" dirty="0"/>
              <a:t>SIX </a:t>
            </a:r>
            <a:r>
              <a:rPr lang="en-US" sz="2400" b="1" i="1" dirty="0"/>
              <a:t>types of electronic equipment </a:t>
            </a:r>
          </a:p>
          <a:p>
            <a:r>
              <a:rPr lang="en-US" sz="2400" b="1" i="1" dirty="0"/>
              <a:t>that graphic designers use in everyday work:</a:t>
            </a:r>
            <a:endParaRPr lang="ru-RU" sz="2400" b="1" i="1" dirty="0"/>
          </a:p>
        </p:txBody>
      </p:sp>
      <p:pic>
        <p:nvPicPr>
          <p:cNvPr id="4" name="Track 16_[cut_56sec]">
            <a:hlinkClick r:id="" action="ppaction://media"/>
            <a:extLst>
              <a:ext uri="{FF2B5EF4-FFF2-40B4-BE49-F238E27FC236}">
                <a16:creationId xmlns:a16="http://schemas.microsoft.com/office/drawing/2014/main" id="{9144D67B-39EE-ACE8-D049-1193477975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13885" y="1436430"/>
            <a:ext cx="487362" cy="4873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383176-46F1-A50B-9AA3-B375F094E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29" y="4176389"/>
            <a:ext cx="3036923" cy="20883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D4EB1A-8E91-7B7D-8A63-37263A9774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96" y="2312458"/>
            <a:ext cx="2434701" cy="24347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8686E0-D1BF-2714-B17B-AC499D09A9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3" y="2175029"/>
            <a:ext cx="4300034" cy="250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3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70D4CF-B0FA-05F0-3F68-D87529CE3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88" y="1124713"/>
            <a:ext cx="4661865" cy="46618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20E33A-746D-F466-1073-DC84323F1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1" y="1124713"/>
            <a:ext cx="6379169" cy="481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62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718</Words>
  <Application>Microsoft Office PowerPoint</Application>
  <PresentationFormat>Широкоэкранный</PresentationFormat>
  <Paragraphs>81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Назарова Светлана Васильевна</dc:creator>
  <cp:lastModifiedBy>Людмила Ивановна Крошко</cp:lastModifiedBy>
  <cp:revision>13</cp:revision>
  <dcterms:created xsi:type="dcterms:W3CDTF">2023-10-19T07:07:05Z</dcterms:created>
  <dcterms:modified xsi:type="dcterms:W3CDTF">2023-11-10T10:23:38Z</dcterms:modified>
</cp:coreProperties>
</file>