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6F39FB-9083-4C40-AA3C-0AB86C339AF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08D03F-DF3F-4CCE-96B5-1350B01591E4}">
      <dgm:prSet phldrT="[Текст]"/>
      <dgm:spPr/>
      <dgm:t>
        <a:bodyPr/>
        <a:lstStyle/>
        <a:p>
          <a:r>
            <a:rPr lang="ru-RU" dirty="0" smtClean="0"/>
            <a:t>Список дуг</a:t>
          </a:r>
          <a:endParaRPr lang="ru-RU" dirty="0"/>
        </a:p>
      </dgm:t>
    </dgm:pt>
    <dgm:pt modelId="{78469DAB-C990-46BD-A2F9-72670EBC3E79}" type="parTrans" cxnId="{D13567A4-430D-4656-ADB8-5DD8AD13DC23}">
      <dgm:prSet/>
      <dgm:spPr/>
      <dgm:t>
        <a:bodyPr/>
        <a:lstStyle/>
        <a:p>
          <a:endParaRPr lang="ru-RU"/>
        </a:p>
      </dgm:t>
    </dgm:pt>
    <dgm:pt modelId="{575EF033-6991-4ABA-A481-2DA173A1D8FA}" type="sibTrans" cxnId="{D13567A4-430D-4656-ADB8-5DD8AD13DC23}">
      <dgm:prSet/>
      <dgm:spPr/>
      <dgm:t>
        <a:bodyPr/>
        <a:lstStyle/>
        <a:p>
          <a:endParaRPr lang="ru-RU"/>
        </a:p>
      </dgm:t>
    </dgm:pt>
    <dgm:pt modelId="{6E9D1898-1765-4747-A4FC-783FD057D7B0}">
      <dgm:prSet phldrT="[Текст]"/>
      <dgm:spPr/>
      <dgm:t>
        <a:bodyPr/>
        <a:lstStyle/>
        <a:p>
          <a:r>
            <a:rPr lang="ru-RU" dirty="0" smtClean="0"/>
            <a:t>(АВ;4)</a:t>
          </a:r>
          <a:endParaRPr lang="ru-RU" dirty="0"/>
        </a:p>
      </dgm:t>
    </dgm:pt>
    <dgm:pt modelId="{C63BB696-091B-4A5F-B849-3DFDFABBA04E}" type="parTrans" cxnId="{8CEFC857-42CB-4955-92AB-D56EFF3CFF1D}">
      <dgm:prSet/>
      <dgm:spPr/>
      <dgm:t>
        <a:bodyPr/>
        <a:lstStyle/>
        <a:p>
          <a:endParaRPr lang="ru-RU"/>
        </a:p>
      </dgm:t>
    </dgm:pt>
    <dgm:pt modelId="{9621E9EB-8863-4416-AFF8-D17E7976FC47}" type="sibTrans" cxnId="{8CEFC857-42CB-4955-92AB-D56EFF3CFF1D}">
      <dgm:prSet/>
      <dgm:spPr/>
      <dgm:t>
        <a:bodyPr/>
        <a:lstStyle/>
        <a:p>
          <a:endParaRPr lang="ru-RU"/>
        </a:p>
      </dgm:t>
    </dgm:pt>
    <dgm:pt modelId="{763E6DF5-EE17-4120-9728-85D2F8B200E1}">
      <dgm:prSet phldrT="[Текст]"/>
      <dgm:spPr/>
      <dgm:t>
        <a:bodyPr/>
        <a:lstStyle/>
        <a:p>
          <a:r>
            <a:rPr lang="ru-RU" dirty="0" smtClean="0"/>
            <a:t>(АС;3)</a:t>
          </a:r>
          <a:endParaRPr lang="ru-RU" dirty="0"/>
        </a:p>
      </dgm:t>
    </dgm:pt>
    <dgm:pt modelId="{FDFE12AA-3893-4E47-B03C-58072152E754}" type="parTrans" cxnId="{B8F8A8CB-489A-426D-BF1C-EF99F93E9EA2}">
      <dgm:prSet/>
      <dgm:spPr/>
      <dgm:t>
        <a:bodyPr/>
        <a:lstStyle/>
        <a:p>
          <a:endParaRPr lang="ru-RU"/>
        </a:p>
      </dgm:t>
    </dgm:pt>
    <dgm:pt modelId="{4161A8FD-DFFF-4B29-A715-81815DF1074C}" type="sibTrans" cxnId="{B8F8A8CB-489A-426D-BF1C-EF99F93E9EA2}">
      <dgm:prSet/>
      <dgm:spPr/>
      <dgm:t>
        <a:bodyPr/>
        <a:lstStyle/>
        <a:p>
          <a:endParaRPr lang="ru-RU"/>
        </a:p>
      </dgm:t>
    </dgm:pt>
    <dgm:pt modelId="{D6438274-F033-4FBD-B0A1-B042FDE5C739}">
      <dgm:prSet phldrT="[Текст]"/>
      <dgm:spPr/>
      <dgm:t>
        <a:bodyPr/>
        <a:lstStyle/>
        <a:p>
          <a:r>
            <a:rPr lang="ru-RU" dirty="0" smtClean="0"/>
            <a:t>Графика </a:t>
          </a:r>
          <a:endParaRPr lang="ru-RU" dirty="0"/>
        </a:p>
      </dgm:t>
    </dgm:pt>
    <dgm:pt modelId="{F07818C8-F303-4978-8C7A-94327BDECE80}" type="parTrans" cxnId="{FC4E2A87-DB82-47E1-AA39-3BBAC3980AA6}">
      <dgm:prSet/>
      <dgm:spPr/>
      <dgm:t>
        <a:bodyPr/>
        <a:lstStyle/>
        <a:p>
          <a:endParaRPr lang="ru-RU"/>
        </a:p>
      </dgm:t>
    </dgm:pt>
    <dgm:pt modelId="{DDB9C423-7FA1-44CF-A066-5A42F6DC2458}" type="sibTrans" cxnId="{FC4E2A87-DB82-47E1-AA39-3BBAC3980AA6}">
      <dgm:prSet/>
      <dgm:spPr/>
      <dgm:t>
        <a:bodyPr/>
        <a:lstStyle/>
        <a:p>
          <a:endParaRPr lang="ru-RU"/>
        </a:p>
      </dgm:t>
    </dgm:pt>
    <dgm:pt modelId="{8BD07E1D-8295-4196-9901-51D9EF1E1732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FF8059C2-85F3-4124-B8E9-833E0259C256}" type="parTrans" cxnId="{AB2D60A2-DE62-4D24-B056-13F36DFC50EF}">
      <dgm:prSet/>
      <dgm:spPr/>
      <dgm:t>
        <a:bodyPr/>
        <a:lstStyle/>
        <a:p>
          <a:endParaRPr lang="ru-RU"/>
        </a:p>
      </dgm:t>
    </dgm:pt>
    <dgm:pt modelId="{A5B1FF94-83A1-4ADD-A344-71AE97A0A674}" type="sibTrans" cxnId="{AB2D60A2-DE62-4D24-B056-13F36DFC50EF}">
      <dgm:prSet/>
      <dgm:spPr/>
      <dgm:t>
        <a:bodyPr/>
        <a:lstStyle/>
        <a:p>
          <a:endParaRPr lang="ru-RU"/>
        </a:p>
      </dgm:t>
    </dgm:pt>
    <dgm:pt modelId="{9052F509-9A58-4CC3-B168-1957C0429FFF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BD4C2169-F05F-4FC8-8CD4-72635C8AF110}" type="parTrans" cxnId="{E6EBCC20-1818-45E9-901B-BBC936BBFA80}">
      <dgm:prSet/>
      <dgm:spPr/>
      <dgm:t>
        <a:bodyPr/>
        <a:lstStyle/>
        <a:p>
          <a:endParaRPr lang="ru-RU"/>
        </a:p>
      </dgm:t>
    </dgm:pt>
    <dgm:pt modelId="{665068E1-60DC-4DBF-9F9C-3E460F065485}" type="sibTrans" cxnId="{E6EBCC20-1818-45E9-901B-BBC936BBFA80}">
      <dgm:prSet/>
      <dgm:spPr/>
      <dgm:t>
        <a:bodyPr/>
        <a:lstStyle/>
        <a:p>
          <a:endParaRPr lang="ru-RU"/>
        </a:p>
      </dgm:t>
    </dgm:pt>
    <dgm:pt modelId="{EBC7FD5B-0661-414E-A289-6FD61BEC08B4}">
      <dgm:prSet phldrT="[Текст]"/>
      <dgm:spPr/>
      <dgm:t>
        <a:bodyPr/>
        <a:lstStyle/>
        <a:p>
          <a:r>
            <a:rPr lang="ru-RU" dirty="0" smtClean="0"/>
            <a:t>Таблица </a:t>
          </a:r>
          <a:endParaRPr lang="ru-RU" dirty="0"/>
        </a:p>
      </dgm:t>
    </dgm:pt>
    <dgm:pt modelId="{F691064C-7C53-4957-9B09-E714DF5CC1D6}" type="parTrans" cxnId="{6BAB72AA-A7BA-477A-99C3-C48748CB48F4}">
      <dgm:prSet/>
      <dgm:spPr/>
      <dgm:t>
        <a:bodyPr/>
        <a:lstStyle/>
        <a:p>
          <a:endParaRPr lang="ru-RU"/>
        </a:p>
      </dgm:t>
    </dgm:pt>
    <dgm:pt modelId="{755DF91B-CDD8-47D6-9134-0F821A8F9D0F}" type="sibTrans" cxnId="{6BAB72AA-A7BA-477A-99C3-C48748CB48F4}">
      <dgm:prSet/>
      <dgm:spPr/>
      <dgm:t>
        <a:bodyPr/>
        <a:lstStyle/>
        <a:p>
          <a:endParaRPr lang="ru-RU"/>
        </a:p>
      </dgm:t>
    </dgm:pt>
    <dgm:pt modelId="{B8524417-0378-408A-8B0C-C847D4643037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8FC2E633-9186-4555-8719-23D02393F73A}" type="parTrans" cxnId="{C802A473-0CD3-4EF7-B61D-31BBE5EBB486}">
      <dgm:prSet/>
      <dgm:spPr/>
      <dgm:t>
        <a:bodyPr/>
        <a:lstStyle/>
        <a:p>
          <a:endParaRPr lang="ru-RU"/>
        </a:p>
      </dgm:t>
    </dgm:pt>
    <dgm:pt modelId="{6766EFCB-076E-45DA-B410-40C30C13031A}" type="sibTrans" cxnId="{C802A473-0CD3-4EF7-B61D-31BBE5EBB486}">
      <dgm:prSet/>
      <dgm:spPr/>
      <dgm:t>
        <a:bodyPr/>
        <a:lstStyle/>
        <a:p>
          <a:endParaRPr lang="ru-RU"/>
        </a:p>
      </dgm:t>
    </dgm:pt>
    <dgm:pt modelId="{1FD62905-B6BA-4B19-9FD3-19124575F608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3281A505-535B-4754-A1E4-9309639D1468}" type="parTrans" cxnId="{0ABFC8EC-3213-4AA3-A769-647568A13C7E}">
      <dgm:prSet/>
      <dgm:spPr/>
      <dgm:t>
        <a:bodyPr/>
        <a:lstStyle/>
        <a:p>
          <a:endParaRPr lang="ru-RU"/>
        </a:p>
      </dgm:t>
    </dgm:pt>
    <dgm:pt modelId="{20BDC154-0FA2-475E-B4FD-68001768CED8}" type="sibTrans" cxnId="{0ABFC8EC-3213-4AA3-A769-647568A13C7E}">
      <dgm:prSet/>
      <dgm:spPr/>
      <dgm:t>
        <a:bodyPr/>
        <a:lstStyle/>
        <a:p>
          <a:endParaRPr lang="ru-RU"/>
        </a:p>
      </dgm:t>
    </dgm:pt>
    <dgm:pt modelId="{A8EBB281-4D58-42F3-B530-9831C379D63F}">
      <dgm:prSet phldrT="[Текст]"/>
      <dgm:spPr/>
      <dgm:t>
        <a:bodyPr/>
        <a:lstStyle/>
        <a:p>
          <a:r>
            <a:rPr lang="ru-RU" dirty="0" smtClean="0"/>
            <a:t>(ВС;5)</a:t>
          </a:r>
          <a:endParaRPr lang="ru-RU" dirty="0"/>
        </a:p>
      </dgm:t>
    </dgm:pt>
    <dgm:pt modelId="{104E4011-B683-484C-BA61-36110DE31CA1}" type="parTrans" cxnId="{720F6F7C-D6BF-4B18-BBC8-E21B01A3235A}">
      <dgm:prSet/>
      <dgm:spPr/>
    </dgm:pt>
    <dgm:pt modelId="{3EDA0017-CDA7-4BD0-BA7C-B7C593CF3A2A}" type="sibTrans" cxnId="{720F6F7C-D6BF-4B18-BBC8-E21B01A3235A}">
      <dgm:prSet/>
      <dgm:spPr/>
    </dgm:pt>
    <dgm:pt modelId="{8E539A6F-BEF5-4129-ABE1-6073CF5A1E28}" type="pres">
      <dgm:prSet presAssocID="{1D6F39FB-9083-4C40-AA3C-0AB86C339A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ABA0F-E728-453B-A8C5-7D86899BA81F}" type="pres">
      <dgm:prSet presAssocID="{DD08D03F-DF3F-4CCE-96B5-1350B01591E4}" presName="composite" presStyleCnt="0"/>
      <dgm:spPr/>
    </dgm:pt>
    <dgm:pt modelId="{7D185A3D-1458-4A7F-A121-EC64EC350174}" type="pres">
      <dgm:prSet presAssocID="{DD08D03F-DF3F-4CCE-96B5-1350B01591E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05A2E-D538-42D5-BC66-1810AE5C46E1}" type="pres">
      <dgm:prSet presAssocID="{DD08D03F-DF3F-4CCE-96B5-1350B01591E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63ED9-0964-4FF9-ADCF-A72D103F3723}" type="pres">
      <dgm:prSet presAssocID="{575EF033-6991-4ABA-A481-2DA173A1D8FA}" presName="space" presStyleCnt="0"/>
      <dgm:spPr/>
    </dgm:pt>
    <dgm:pt modelId="{EC7BDD74-B539-4CF7-99CC-D4275A74AF93}" type="pres">
      <dgm:prSet presAssocID="{D6438274-F033-4FBD-B0A1-B042FDE5C739}" presName="composite" presStyleCnt="0"/>
      <dgm:spPr/>
    </dgm:pt>
    <dgm:pt modelId="{0E16337A-3463-4CBC-A1FA-9A0F1BFDB031}" type="pres">
      <dgm:prSet presAssocID="{D6438274-F033-4FBD-B0A1-B042FDE5C73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3F32A8-CB37-48D6-9C9C-8C2180C16A03}" type="pres">
      <dgm:prSet presAssocID="{D6438274-F033-4FBD-B0A1-B042FDE5C73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F94DA-97C0-4753-B782-F508820C283D}" type="pres">
      <dgm:prSet presAssocID="{DDB9C423-7FA1-44CF-A066-5A42F6DC2458}" presName="space" presStyleCnt="0"/>
      <dgm:spPr/>
    </dgm:pt>
    <dgm:pt modelId="{1873E468-71FD-4AD3-84A6-B7749B8668E9}" type="pres">
      <dgm:prSet presAssocID="{EBC7FD5B-0661-414E-A289-6FD61BEC08B4}" presName="composite" presStyleCnt="0"/>
      <dgm:spPr/>
    </dgm:pt>
    <dgm:pt modelId="{64E01317-88B4-4B5E-AF55-D5DA9630BA5B}" type="pres">
      <dgm:prSet presAssocID="{EBC7FD5B-0661-414E-A289-6FD61BEC08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C9702-3FB5-4AAB-98D2-65C01AF4742C}" type="pres">
      <dgm:prSet presAssocID="{EBC7FD5B-0661-414E-A289-6FD61BEC08B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CDAF3-0753-433E-B22E-ABC7FFDCD074}" type="presOf" srcId="{1FD62905-B6BA-4B19-9FD3-19124575F608}" destId="{38EC9702-3FB5-4AAB-98D2-65C01AF4742C}" srcOrd="0" destOrd="1" presId="urn:microsoft.com/office/officeart/2005/8/layout/hList1"/>
    <dgm:cxn modelId="{BCEE8EBA-2143-4C41-ABA6-B97ABEE299C7}" type="presOf" srcId="{763E6DF5-EE17-4120-9728-85D2F8B200E1}" destId="{37505A2E-D538-42D5-BC66-1810AE5C46E1}" srcOrd="0" destOrd="2" presId="urn:microsoft.com/office/officeart/2005/8/layout/hList1"/>
    <dgm:cxn modelId="{FC4E2A87-DB82-47E1-AA39-3BBAC3980AA6}" srcId="{1D6F39FB-9083-4C40-AA3C-0AB86C339AF4}" destId="{D6438274-F033-4FBD-B0A1-B042FDE5C739}" srcOrd="1" destOrd="0" parTransId="{F07818C8-F303-4978-8C7A-94327BDECE80}" sibTransId="{DDB9C423-7FA1-44CF-A066-5A42F6DC2458}"/>
    <dgm:cxn modelId="{720F6F7C-D6BF-4B18-BBC8-E21B01A3235A}" srcId="{DD08D03F-DF3F-4CCE-96B5-1350B01591E4}" destId="{A8EBB281-4D58-42F3-B530-9831C379D63F}" srcOrd="1" destOrd="0" parTransId="{104E4011-B683-484C-BA61-36110DE31CA1}" sibTransId="{3EDA0017-CDA7-4BD0-BA7C-B7C593CF3A2A}"/>
    <dgm:cxn modelId="{ED91CA4B-1CB3-4C5E-9FDD-1E31B4C60645}" type="presOf" srcId="{DD08D03F-DF3F-4CCE-96B5-1350B01591E4}" destId="{7D185A3D-1458-4A7F-A121-EC64EC350174}" srcOrd="0" destOrd="0" presId="urn:microsoft.com/office/officeart/2005/8/layout/hList1"/>
    <dgm:cxn modelId="{0ABFC8EC-3213-4AA3-A769-647568A13C7E}" srcId="{EBC7FD5B-0661-414E-A289-6FD61BEC08B4}" destId="{1FD62905-B6BA-4B19-9FD3-19124575F608}" srcOrd="1" destOrd="0" parTransId="{3281A505-535B-4754-A1E4-9309639D1468}" sibTransId="{20BDC154-0FA2-475E-B4FD-68001768CED8}"/>
    <dgm:cxn modelId="{3692D464-2726-4C81-A24E-38A193F7F341}" type="presOf" srcId="{A8EBB281-4D58-42F3-B530-9831C379D63F}" destId="{37505A2E-D538-42D5-BC66-1810AE5C46E1}" srcOrd="0" destOrd="1" presId="urn:microsoft.com/office/officeart/2005/8/layout/hList1"/>
    <dgm:cxn modelId="{B8D898BF-D3A5-4A39-8F5C-9F20DFF9C0B7}" type="presOf" srcId="{6E9D1898-1765-4747-A4FC-783FD057D7B0}" destId="{37505A2E-D538-42D5-BC66-1810AE5C46E1}" srcOrd="0" destOrd="0" presId="urn:microsoft.com/office/officeart/2005/8/layout/hList1"/>
    <dgm:cxn modelId="{8CEFC857-42CB-4955-92AB-D56EFF3CFF1D}" srcId="{DD08D03F-DF3F-4CCE-96B5-1350B01591E4}" destId="{6E9D1898-1765-4747-A4FC-783FD057D7B0}" srcOrd="0" destOrd="0" parTransId="{C63BB696-091B-4A5F-B849-3DFDFABBA04E}" sibTransId="{9621E9EB-8863-4416-AFF8-D17E7976FC47}"/>
    <dgm:cxn modelId="{E6EBCC20-1818-45E9-901B-BBC936BBFA80}" srcId="{D6438274-F033-4FBD-B0A1-B042FDE5C739}" destId="{9052F509-9A58-4CC3-B168-1957C0429FFF}" srcOrd="1" destOrd="0" parTransId="{BD4C2169-F05F-4FC8-8CD4-72635C8AF110}" sibTransId="{665068E1-60DC-4DBF-9F9C-3E460F065485}"/>
    <dgm:cxn modelId="{BE4EA361-A3BC-4AA0-AC1E-DF6DF7F767B4}" type="presOf" srcId="{1D6F39FB-9083-4C40-AA3C-0AB86C339AF4}" destId="{8E539A6F-BEF5-4129-ABE1-6073CF5A1E28}" srcOrd="0" destOrd="0" presId="urn:microsoft.com/office/officeart/2005/8/layout/hList1"/>
    <dgm:cxn modelId="{B8F8A8CB-489A-426D-BF1C-EF99F93E9EA2}" srcId="{DD08D03F-DF3F-4CCE-96B5-1350B01591E4}" destId="{763E6DF5-EE17-4120-9728-85D2F8B200E1}" srcOrd="2" destOrd="0" parTransId="{FDFE12AA-3893-4E47-B03C-58072152E754}" sibTransId="{4161A8FD-DFFF-4B29-A715-81815DF1074C}"/>
    <dgm:cxn modelId="{69DDC56A-BCA0-412E-BC6A-0B2C02AB4C8E}" type="presOf" srcId="{EBC7FD5B-0661-414E-A289-6FD61BEC08B4}" destId="{64E01317-88B4-4B5E-AF55-D5DA9630BA5B}" srcOrd="0" destOrd="0" presId="urn:microsoft.com/office/officeart/2005/8/layout/hList1"/>
    <dgm:cxn modelId="{B5348214-E29E-4C01-92A1-EADCE8C19781}" type="presOf" srcId="{8BD07E1D-8295-4196-9901-51D9EF1E1732}" destId="{7B3F32A8-CB37-48D6-9C9C-8C2180C16A03}" srcOrd="0" destOrd="0" presId="urn:microsoft.com/office/officeart/2005/8/layout/hList1"/>
    <dgm:cxn modelId="{C802A473-0CD3-4EF7-B61D-31BBE5EBB486}" srcId="{EBC7FD5B-0661-414E-A289-6FD61BEC08B4}" destId="{B8524417-0378-408A-8B0C-C847D4643037}" srcOrd="0" destOrd="0" parTransId="{8FC2E633-9186-4555-8719-23D02393F73A}" sibTransId="{6766EFCB-076E-45DA-B410-40C30C13031A}"/>
    <dgm:cxn modelId="{925F5E2F-41DA-43CE-9890-D30AA1B17B6D}" type="presOf" srcId="{D6438274-F033-4FBD-B0A1-B042FDE5C739}" destId="{0E16337A-3463-4CBC-A1FA-9A0F1BFDB031}" srcOrd="0" destOrd="0" presId="urn:microsoft.com/office/officeart/2005/8/layout/hList1"/>
    <dgm:cxn modelId="{78F4E8AE-A244-464B-BEDF-594EE3BFE5DD}" type="presOf" srcId="{9052F509-9A58-4CC3-B168-1957C0429FFF}" destId="{7B3F32A8-CB37-48D6-9C9C-8C2180C16A03}" srcOrd="0" destOrd="1" presId="urn:microsoft.com/office/officeart/2005/8/layout/hList1"/>
    <dgm:cxn modelId="{6BAB72AA-A7BA-477A-99C3-C48748CB48F4}" srcId="{1D6F39FB-9083-4C40-AA3C-0AB86C339AF4}" destId="{EBC7FD5B-0661-414E-A289-6FD61BEC08B4}" srcOrd="2" destOrd="0" parTransId="{F691064C-7C53-4957-9B09-E714DF5CC1D6}" sibTransId="{755DF91B-CDD8-47D6-9134-0F821A8F9D0F}"/>
    <dgm:cxn modelId="{AB2D60A2-DE62-4D24-B056-13F36DFC50EF}" srcId="{D6438274-F033-4FBD-B0A1-B042FDE5C739}" destId="{8BD07E1D-8295-4196-9901-51D9EF1E1732}" srcOrd="0" destOrd="0" parTransId="{FF8059C2-85F3-4124-B8E9-833E0259C256}" sibTransId="{A5B1FF94-83A1-4ADD-A344-71AE97A0A674}"/>
    <dgm:cxn modelId="{D13567A4-430D-4656-ADB8-5DD8AD13DC23}" srcId="{1D6F39FB-9083-4C40-AA3C-0AB86C339AF4}" destId="{DD08D03F-DF3F-4CCE-96B5-1350B01591E4}" srcOrd="0" destOrd="0" parTransId="{78469DAB-C990-46BD-A2F9-72670EBC3E79}" sibTransId="{575EF033-6991-4ABA-A481-2DA173A1D8FA}"/>
    <dgm:cxn modelId="{C567C5C5-690E-47C6-87BB-F04BD627FAA5}" type="presOf" srcId="{B8524417-0378-408A-8B0C-C847D4643037}" destId="{38EC9702-3FB5-4AAB-98D2-65C01AF4742C}" srcOrd="0" destOrd="0" presId="urn:microsoft.com/office/officeart/2005/8/layout/hList1"/>
    <dgm:cxn modelId="{B8B90D61-DBAE-41FB-A579-BFB077A9F7C7}" type="presParOf" srcId="{8E539A6F-BEF5-4129-ABE1-6073CF5A1E28}" destId="{A0EABA0F-E728-453B-A8C5-7D86899BA81F}" srcOrd="0" destOrd="0" presId="urn:microsoft.com/office/officeart/2005/8/layout/hList1"/>
    <dgm:cxn modelId="{9482B68F-C4E3-4600-9F93-E484E5D20D6B}" type="presParOf" srcId="{A0EABA0F-E728-453B-A8C5-7D86899BA81F}" destId="{7D185A3D-1458-4A7F-A121-EC64EC350174}" srcOrd="0" destOrd="0" presId="urn:microsoft.com/office/officeart/2005/8/layout/hList1"/>
    <dgm:cxn modelId="{36B4C948-050F-4DCF-A03A-E592F26532D1}" type="presParOf" srcId="{A0EABA0F-E728-453B-A8C5-7D86899BA81F}" destId="{37505A2E-D538-42D5-BC66-1810AE5C46E1}" srcOrd="1" destOrd="0" presId="urn:microsoft.com/office/officeart/2005/8/layout/hList1"/>
    <dgm:cxn modelId="{21CB1885-874F-4C54-9933-FA662CF20769}" type="presParOf" srcId="{8E539A6F-BEF5-4129-ABE1-6073CF5A1E28}" destId="{AC563ED9-0964-4FF9-ADCF-A72D103F3723}" srcOrd="1" destOrd="0" presId="urn:microsoft.com/office/officeart/2005/8/layout/hList1"/>
    <dgm:cxn modelId="{220BEB43-90C5-4F7A-B1DB-DA2D188E5CF7}" type="presParOf" srcId="{8E539A6F-BEF5-4129-ABE1-6073CF5A1E28}" destId="{EC7BDD74-B539-4CF7-99CC-D4275A74AF93}" srcOrd="2" destOrd="0" presId="urn:microsoft.com/office/officeart/2005/8/layout/hList1"/>
    <dgm:cxn modelId="{83DB7D52-6FD3-4A39-85E3-824CE55D0338}" type="presParOf" srcId="{EC7BDD74-B539-4CF7-99CC-D4275A74AF93}" destId="{0E16337A-3463-4CBC-A1FA-9A0F1BFDB031}" srcOrd="0" destOrd="0" presId="urn:microsoft.com/office/officeart/2005/8/layout/hList1"/>
    <dgm:cxn modelId="{387883FE-2274-495C-A8BA-87D5FDBDE463}" type="presParOf" srcId="{EC7BDD74-B539-4CF7-99CC-D4275A74AF93}" destId="{7B3F32A8-CB37-48D6-9C9C-8C2180C16A03}" srcOrd="1" destOrd="0" presId="urn:microsoft.com/office/officeart/2005/8/layout/hList1"/>
    <dgm:cxn modelId="{CFF61C68-87A8-4FD5-AE37-D73307B65EC5}" type="presParOf" srcId="{8E539A6F-BEF5-4129-ABE1-6073CF5A1E28}" destId="{3D8F94DA-97C0-4753-B782-F508820C283D}" srcOrd="3" destOrd="0" presId="urn:microsoft.com/office/officeart/2005/8/layout/hList1"/>
    <dgm:cxn modelId="{AC5F50B4-6A78-4380-802D-FF3EBC73FECF}" type="presParOf" srcId="{8E539A6F-BEF5-4129-ABE1-6073CF5A1E28}" destId="{1873E468-71FD-4AD3-84A6-B7749B8668E9}" srcOrd="4" destOrd="0" presId="urn:microsoft.com/office/officeart/2005/8/layout/hList1"/>
    <dgm:cxn modelId="{4227F7DD-A035-4739-B2E2-E949CEDE4304}" type="presParOf" srcId="{1873E468-71FD-4AD3-84A6-B7749B8668E9}" destId="{64E01317-88B4-4B5E-AF55-D5DA9630BA5B}" srcOrd="0" destOrd="0" presId="urn:microsoft.com/office/officeart/2005/8/layout/hList1"/>
    <dgm:cxn modelId="{9072E65C-79EB-4293-8789-C6C908BB85F4}" type="presParOf" srcId="{1873E468-71FD-4AD3-84A6-B7749B8668E9}" destId="{38EC9702-3FB5-4AAB-98D2-65C01AF4742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185A3D-1458-4A7F-A121-EC64EC350174}">
      <dsp:nvSpPr>
        <dsp:cNvPr id="0" name=""/>
        <dsp:cNvSpPr/>
      </dsp:nvSpPr>
      <dsp:spPr>
        <a:xfrm>
          <a:off x="2571" y="746751"/>
          <a:ext cx="2507456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Список дуг</a:t>
          </a:r>
          <a:endParaRPr lang="ru-RU" sz="3400" kern="1200" dirty="0"/>
        </a:p>
      </dsp:txBody>
      <dsp:txXfrm>
        <a:off x="2571" y="746751"/>
        <a:ext cx="2507456" cy="979200"/>
      </dsp:txXfrm>
    </dsp:sp>
    <dsp:sp modelId="{37505A2E-D538-42D5-BC66-1810AE5C46E1}">
      <dsp:nvSpPr>
        <dsp:cNvPr id="0" name=""/>
        <dsp:cNvSpPr/>
      </dsp:nvSpPr>
      <dsp:spPr>
        <a:xfrm>
          <a:off x="2571" y="1725951"/>
          <a:ext cx="2507456" cy="20532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(АВ;4)</a:t>
          </a:r>
          <a:endParaRPr lang="ru-RU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(ВС;5)</a:t>
          </a:r>
          <a:endParaRPr lang="ru-RU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(АС;3)</a:t>
          </a:r>
          <a:endParaRPr lang="ru-RU" sz="3400" kern="1200" dirty="0"/>
        </a:p>
      </dsp:txBody>
      <dsp:txXfrm>
        <a:off x="2571" y="1725951"/>
        <a:ext cx="2507456" cy="2053260"/>
      </dsp:txXfrm>
    </dsp:sp>
    <dsp:sp modelId="{0E16337A-3463-4CBC-A1FA-9A0F1BFDB031}">
      <dsp:nvSpPr>
        <dsp:cNvPr id="0" name=""/>
        <dsp:cNvSpPr/>
      </dsp:nvSpPr>
      <dsp:spPr>
        <a:xfrm>
          <a:off x="2861071" y="746751"/>
          <a:ext cx="2507456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Графика </a:t>
          </a:r>
          <a:endParaRPr lang="ru-RU" sz="3400" kern="1200" dirty="0"/>
        </a:p>
      </dsp:txBody>
      <dsp:txXfrm>
        <a:off x="2861071" y="746751"/>
        <a:ext cx="2507456" cy="979200"/>
      </dsp:txXfrm>
    </dsp:sp>
    <dsp:sp modelId="{7B3F32A8-CB37-48D6-9C9C-8C2180C16A03}">
      <dsp:nvSpPr>
        <dsp:cNvPr id="0" name=""/>
        <dsp:cNvSpPr/>
      </dsp:nvSpPr>
      <dsp:spPr>
        <a:xfrm>
          <a:off x="2861071" y="1725951"/>
          <a:ext cx="2507456" cy="205326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400" kern="1200" dirty="0"/>
        </a:p>
      </dsp:txBody>
      <dsp:txXfrm>
        <a:off x="2861071" y="1725951"/>
        <a:ext cx="2507456" cy="2053260"/>
      </dsp:txXfrm>
    </dsp:sp>
    <dsp:sp modelId="{64E01317-88B4-4B5E-AF55-D5DA9630BA5B}">
      <dsp:nvSpPr>
        <dsp:cNvPr id="0" name=""/>
        <dsp:cNvSpPr/>
      </dsp:nvSpPr>
      <dsp:spPr>
        <a:xfrm>
          <a:off x="5719571" y="746751"/>
          <a:ext cx="2507456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Таблица </a:t>
          </a:r>
          <a:endParaRPr lang="ru-RU" sz="3400" kern="1200" dirty="0"/>
        </a:p>
      </dsp:txBody>
      <dsp:txXfrm>
        <a:off x="5719571" y="746751"/>
        <a:ext cx="2507456" cy="979200"/>
      </dsp:txXfrm>
    </dsp:sp>
    <dsp:sp modelId="{38EC9702-3FB5-4AAB-98D2-65C01AF4742C}">
      <dsp:nvSpPr>
        <dsp:cNvPr id="0" name=""/>
        <dsp:cNvSpPr/>
      </dsp:nvSpPr>
      <dsp:spPr>
        <a:xfrm>
          <a:off x="5719571" y="1725951"/>
          <a:ext cx="2507456" cy="205326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400" kern="1200" dirty="0"/>
        </a:p>
      </dsp:txBody>
      <dsp:txXfrm>
        <a:off x="5719571" y="1725951"/>
        <a:ext cx="2507456" cy="2053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задач с применением графов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pPr algn="l">
              <a:spcBef>
                <a:spcPts val="3600"/>
              </a:spcBef>
            </a:pPr>
            <a:r>
              <a:rPr lang="ru-RU" dirty="0" smtClean="0"/>
              <a:t>Задачи</a:t>
            </a:r>
            <a:br>
              <a:rPr lang="ru-RU" dirty="0" smtClean="0"/>
            </a:br>
            <a:r>
              <a:rPr lang="ru-RU" sz="2700" dirty="0" smtClean="0"/>
              <a:t>5. Между населёнными пунктами </a:t>
            </a:r>
            <a:r>
              <a:rPr lang="en-US" sz="2700" dirty="0" smtClean="0"/>
              <a:t>A, B, C, D, E</a:t>
            </a:r>
            <a:r>
              <a:rPr lang="ru-RU" sz="2700" dirty="0" smtClean="0"/>
              <a:t> построены дороги. Нужно определить длину кратчайшего пути между пунктами А и Е. Передвигаться можно только по дорогам, протяжённость которых указана в таблице.</a:t>
            </a:r>
            <a:endParaRPr lang="ru-RU" sz="27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95600"/>
            <a:ext cx="3733800" cy="327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Задачи</a:t>
            </a:r>
            <a:br>
              <a:rPr lang="ru-RU" dirty="0" smtClean="0"/>
            </a:br>
            <a:r>
              <a:rPr lang="ru-RU" sz="2700" dirty="0" smtClean="0"/>
              <a:t>6. На схеме нарисованы дороги между четырьмя населёнными пунктами </a:t>
            </a:r>
            <a:r>
              <a:rPr lang="en-US" sz="2700" dirty="0" smtClean="0"/>
              <a:t>A, B, C, D</a:t>
            </a:r>
            <a:r>
              <a:rPr lang="ru-RU" sz="2700" dirty="0" smtClean="0"/>
              <a:t> и указаны протяжённости данных дорог. Создайте таблицу по данной схеме и определите кратчайшее расстояние между пунктами А и С (при условии, что передвигаться можно только по указанным дорогам).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293842"/>
            <a:ext cx="4191000" cy="317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Граф – это совокупность непустого множества вершин и связей между вершинами.</a:t>
            </a:r>
            <a:endParaRPr lang="ru-RU" dirty="0"/>
          </a:p>
        </p:txBody>
      </p:sp>
      <p:pic>
        <p:nvPicPr>
          <p:cNvPr id="4" name="Содержимое 3" descr="https://55341418bc55394fbe0f-65d6d0e87ce8126fb80e16752287ad6c.ssl.cf1.rackcdn.com/022ba306-ab5c-11e3-b65b-08606e697fd7/thumb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438400"/>
            <a:ext cx="57912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задания </a:t>
            </a:r>
            <a:r>
              <a:rPr lang="ru-RU" dirty="0" smtClean="0"/>
              <a:t>графа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графов</a:t>
            </a:r>
            <a:endParaRPr lang="ru-RU" dirty="0"/>
          </a:p>
        </p:txBody>
      </p:sp>
      <p:pic>
        <p:nvPicPr>
          <p:cNvPr id="4" name="Содержимое 3" descr="https://55341418bc55394fbe0f-65d6d0e87ce8126fb80e16752287ad6c.ssl.cf1.rackcdn.com/a4e99a62-ab5c-11e3-ae72-08606e697fd7/thumb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1893411"/>
            <a:ext cx="52578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графов</a:t>
            </a:r>
            <a:endParaRPr lang="ru-RU" dirty="0"/>
          </a:p>
        </p:txBody>
      </p:sp>
      <p:pic>
        <p:nvPicPr>
          <p:cNvPr id="4" name="Содержимое 3" descr="https://55341418bc55394fbe0f-65d6d0e87ce8126fb80e16752287ad6c.ssl.cf1.rackcdn.com/b4cf5d7c-ab5c-11e3-a485-08606e697fd7/thumb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799" y="1752599"/>
            <a:ext cx="4502095" cy="396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графов</a:t>
            </a:r>
            <a:endParaRPr lang="ru-RU" dirty="0"/>
          </a:p>
        </p:txBody>
      </p:sp>
      <p:pic>
        <p:nvPicPr>
          <p:cNvPr id="4" name="Содержимое 3" descr="https://55341418bc55394fbe0f-65d6d0e87ce8126fb80e16752287ad6c.ssl.cf1.rackcdn.com/c856df50-ab5c-11e3-bc22-08606e697fd7/thumb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1893411"/>
            <a:ext cx="52578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Маша пришла в зоопарк и хочет увидеть как можно больше зверей. По какой тропинке ей надо идти (красной, желтой или зеленой)?</a:t>
            </a:r>
            <a:endParaRPr lang="ru-RU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33600"/>
            <a:ext cx="73985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Пятеро ученых, участвовавших в научной конференции, обменялись рукопожатиями. Сколько всего было сделано рукопожатий?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На пришкольном участке растут 8 деревьев. Рябина выше лиственницы, яблоня выше клена, дуб ниже березы, но выше сосны, сосна выше рябины, береза ниже тополя, а лиственница выше яблони. Расположите деревья от самого низкого к самому высокому.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400" dirty="0" smtClean="0"/>
              <a:t>У Наташи есть 2 конверта: обычный и авиа, и 3 марки: прямоугольная, квадратная и треугольная. Сколькими способами Наташа может выбрать конверт и марку, чтобы отправить письмо?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pPr algn="l">
              <a:spcBef>
                <a:spcPts val="3600"/>
              </a:spcBef>
            </a:pPr>
            <a:r>
              <a:rPr lang="ru-RU" dirty="0" smtClean="0"/>
              <a:t>Задачи </a:t>
            </a:r>
            <a:br>
              <a:rPr lang="ru-RU" dirty="0" smtClean="0"/>
            </a:br>
            <a:r>
              <a:rPr lang="ru-RU" sz="2700" dirty="0" smtClean="0"/>
              <a:t>4. На рисунке изображена схема соединений, связывающих пункты </a:t>
            </a:r>
            <a:r>
              <a:rPr lang="en-US" sz="2700" dirty="0" smtClean="0"/>
              <a:t>A, F, G, B, E, C, D</a:t>
            </a:r>
            <a:r>
              <a:rPr lang="ru-RU" sz="2700" dirty="0" smtClean="0"/>
              <a:t>. По каждому соединению можно двигаться в одном направлении, указанном стрелкой. Сколько существует различных путей из пункта А в пункт </a:t>
            </a:r>
            <a:r>
              <a:rPr lang="en-US" sz="2700" dirty="0" smtClean="0"/>
              <a:t>D</a:t>
            </a:r>
            <a:r>
              <a:rPr lang="ru-RU" sz="2700" dirty="0" smtClean="0"/>
              <a:t>?</a:t>
            </a:r>
            <a:endParaRPr lang="ru-RU" sz="27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524000" y="2971800"/>
            <a:ext cx="5334000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163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Решение задач с применением графов</vt:lpstr>
      <vt:lpstr>Граф – это совокупность непустого множества вершин и связей между вершинами.</vt:lpstr>
      <vt:lpstr>Способы задания графа</vt:lpstr>
      <vt:lpstr>Виды графов</vt:lpstr>
      <vt:lpstr>Виды графов</vt:lpstr>
      <vt:lpstr>Виды графов</vt:lpstr>
      <vt:lpstr>Маша пришла в зоопарк и хочет увидеть как можно больше зверей. По какой тропинке ей надо идти (красной, желтой или зеленой)?</vt:lpstr>
      <vt:lpstr>Задачи </vt:lpstr>
      <vt:lpstr>Задачи  4. На рисунке изображена схема соединений, связывающих пункты A, F, G, B, E, C, D. По каждому соединению можно двигаться в одном направлении, указанном стрелкой. Сколько существует различных путей из пункта А в пункт D?</vt:lpstr>
      <vt:lpstr>Задачи 5. Между населёнными пунктами A, B, C, D, E построены дороги. Нужно определить длину кратчайшего пути между пунктами А и Е. Передвигаться можно только по дорогам, протяжённость которых указана в таблице.</vt:lpstr>
      <vt:lpstr>Задачи 6. На схеме нарисованы дороги между четырьмя населёнными пунктами A, B, C, D и указаны протяжённости данных дорог. Создайте таблицу по данной схеме и определите кратчайшее расстояние между пунктами А и С (при условии, что передвигаться можно только по указанным дорогам).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с применением графов</dc:title>
  <dc:creator>UserPC</dc:creator>
  <cp:lastModifiedBy>Зудина</cp:lastModifiedBy>
  <cp:revision>8</cp:revision>
  <dcterms:created xsi:type="dcterms:W3CDTF">2018-10-08T02:41:46Z</dcterms:created>
  <dcterms:modified xsi:type="dcterms:W3CDTF">2018-10-08T07:29:02Z</dcterms:modified>
</cp:coreProperties>
</file>